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becca Sultana" initials="RS" lastIdx="1" clrIdx="0">
    <p:extLst>
      <p:ext uri="{19B8F6BF-5375-455C-9EA6-DF929625EA0E}">
        <p15:presenceInfo xmlns:p15="http://schemas.microsoft.com/office/powerpoint/2012/main" userId="14409351dc68ab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9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43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15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557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16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62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90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963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65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81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03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6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92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150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6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8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36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B47922E-7C98-41DF-9EC8-FF643AE2F7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B5BD5A-0E66-4B85-8275-AAAC5A867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19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3" r:id="rId1"/>
    <p:sldLayoutId id="2147484394" r:id="rId2"/>
    <p:sldLayoutId id="2147484395" r:id="rId3"/>
    <p:sldLayoutId id="2147484396" r:id="rId4"/>
    <p:sldLayoutId id="2147484397" r:id="rId5"/>
    <p:sldLayoutId id="2147484398" r:id="rId6"/>
    <p:sldLayoutId id="2147484399" r:id="rId7"/>
    <p:sldLayoutId id="2147484400" r:id="rId8"/>
    <p:sldLayoutId id="2147484401" r:id="rId9"/>
    <p:sldLayoutId id="2147484402" r:id="rId10"/>
    <p:sldLayoutId id="2147484403" r:id="rId11"/>
    <p:sldLayoutId id="2147484404" r:id="rId12"/>
    <p:sldLayoutId id="2147484405" r:id="rId13"/>
    <p:sldLayoutId id="2147484406" r:id="rId14"/>
    <p:sldLayoutId id="2147484407" r:id="rId15"/>
    <p:sldLayoutId id="2147484408" r:id="rId16"/>
    <p:sldLayoutId id="214748440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1513B-A230-486B-A102-72C60789B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0401" y="1069225"/>
            <a:ext cx="9951198" cy="769348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4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COVID19 Testing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FC819A-9469-42AC-8264-C817E346A6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6072" y="2537012"/>
            <a:ext cx="9162303" cy="3388659"/>
          </a:xfrm>
        </p:spPr>
        <p:txBody>
          <a:bodyPr>
            <a:normAutofit fontScale="55000" lnSpcReduction="20000"/>
          </a:bodyPr>
          <a:lstStyle/>
          <a:p>
            <a:pPr algn="just"/>
            <a:r>
              <a:rPr lang="en-US" sz="2500" cap="none" dirty="0">
                <a:solidFill>
                  <a:schemeClr val="bg1"/>
                </a:solidFill>
              </a:rPr>
              <a:t>REBECCA SULTANA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Project Proposal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CSE-0318|Software Engineering Lab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Dept. Of CSE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State University Of Bangladesh</a:t>
            </a:r>
          </a:p>
          <a:p>
            <a:endParaRPr lang="en-US" sz="2500" cap="none" dirty="0">
              <a:solidFill>
                <a:schemeClr val="bg1"/>
              </a:solidFill>
            </a:endParaRPr>
          </a:p>
          <a:p>
            <a:r>
              <a:rPr lang="en-US" sz="2500" cap="none" dirty="0">
                <a:solidFill>
                  <a:schemeClr val="bg1"/>
                </a:solidFill>
              </a:rPr>
              <a:t>Submitted To: Khan Md. Hasib (Lecturer) 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Dept. of CSE</a:t>
            </a:r>
          </a:p>
          <a:p>
            <a:r>
              <a:rPr lang="en-US" sz="2500" cap="none" dirty="0">
                <a:solidFill>
                  <a:schemeClr val="bg1"/>
                </a:solidFill>
              </a:rPr>
              <a:t>SUB.</a:t>
            </a:r>
          </a:p>
          <a:p>
            <a:endParaRPr lang="en-US" sz="2500" cap="none" dirty="0">
              <a:solidFill>
                <a:schemeClr val="bg1"/>
              </a:solidFill>
            </a:endParaRPr>
          </a:p>
          <a:p>
            <a:r>
              <a:rPr lang="en-US" sz="2500" cap="none" dirty="0">
                <a:solidFill>
                  <a:schemeClr val="bg1"/>
                </a:solidFill>
              </a:rPr>
              <a:t>Aug 05, 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27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2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11A7AE-B34F-4B23-925E-BF387FB47715}"/>
              </a:ext>
            </a:extLst>
          </p:cNvPr>
          <p:cNvSpPr txBox="1"/>
          <p:nvPr/>
        </p:nvSpPr>
        <p:spPr>
          <a:xfrm>
            <a:off x="4961964" y="3167390"/>
            <a:ext cx="23935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8421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0FF16-76E8-4877-81CB-CC4E6B8CD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BADD0-FF74-49EB-AADB-841373B6E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830" y="2845547"/>
            <a:ext cx="8825659" cy="341630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Development Tools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Module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Module Specification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357419-A7D7-4A1D-B821-D283EBA84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5" y="4572000"/>
            <a:ext cx="235281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4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3C75-A1BE-42FF-B7CC-7F7D765F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CCEC8-36F3-416C-88DE-6E3ED1C10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980018"/>
            <a:ext cx="8825659" cy="3416300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project is providing online Covid-test system that provides test reports online.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03C8BF5-2597-494D-BBE7-016909538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5" y="4572000"/>
            <a:ext cx="235281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32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C676-0B37-465D-AF38-D2A4D80A6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Development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944FB-857D-4CC2-9939-E80E9B4A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3024841"/>
            <a:ext cx="8825659" cy="3416300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Create module I am using Php, MySQL.</a:t>
            </a:r>
          </a:p>
          <a:p>
            <a:pPr algn="just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User interface design with HTML, CSS.</a:t>
            </a:r>
          </a:p>
          <a:p>
            <a:pPr algn="just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browser requirement such as Mozilla / Chrome / Edge (anyone).</a:t>
            </a:r>
          </a:p>
          <a:p>
            <a:pPr algn="just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Using XAMPP / Wamp (anyone) for run program.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DCF9E5-ECE5-4230-A5F1-E3631E19C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6" y="4572000"/>
            <a:ext cx="2352814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46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3CF1-5D83-41BB-8FAE-36F44DC61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5B1C8-A678-4735-B5A4-DD6CCA9D4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3078630"/>
            <a:ext cx="8825659" cy="34163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 this project, There will be two modules –</a:t>
            </a: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Admin</a:t>
            </a: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User (patients)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84D613-E725-43A8-A552-5661F6A5F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6" y="4572000"/>
            <a:ext cx="2352814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9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FF240-762F-4BE9-9D1B-DD1E9D25A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7A1C5-69E5-4C26-B086-8A9037EB1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711076"/>
            <a:ext cx="9925422" cy="34163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Admin is the super user of the website who can manage everything. Admin can login through login page:</a:t>
            </a:r>
          </a:p>
          <a:p>
            <a:pPr marL="0" indent="0" algn="just">
              <a:buNone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Dashboard</a:t>
            </a:r>
          </a:p>
          <a:p>
            <a:pPr algn="just">
              <a:buFont typeface="+mj-lt"/>
              <a:buAutoNum type="arabicPeriod"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Report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Notification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680AB7-EA46-4DC1-B808-8410C9715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5" y="4572000"/>
            <a:ext cx="235281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754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2FD3-D338-41E8-8936-0CE487B9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B01F0-8792-4272-A4B9-D6E5ED4F6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899336"/>
            <a:ext cx="9889564" cy="34163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User can visit the application using a URL:</a:t>
            </a: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Testing</a:t>
            </a: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Report </a:t>
            </a:r>
          </a:p>
          <a:p>
            <a:pPr algn="just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Dashboard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31F59-9F55-4DAD-8FE2-02F140CC1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185" y="4572000"/>
            <a:ext cx="235281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6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09DEE-C4FD-46C8-86E4-F32103B26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front page</a:t>
            </a:r>
          </a:p>
        </p:txBody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C520E4E8-0F1D-45A8-A3E5-663421BA1B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181367"/>
            <a:ext cx="4824412" cy="2260566"/>
          </a:xfrm>
        </p:spPr>
      </p:pic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167D8A7C-72B4-4DE5-B5DA-CBE89911A4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190466"/>
            <a:ext cx="4824413" cy="2242368"/>
          </a:xfrm>
        </p:spPr>
      </p:pic>
    </p:spTree>
    <p:extLst>
      <p:ext uri="{BB962C8B-B14F-4D97-AF65-F5344CB8AC3E}">
        <p14:creationId xmlns:p14="http://schemas.microsoft.com/office/powerpoint/2010/main" val="281014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647F7-701A-4A69-979C-F92B9B76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Demo cont..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2FD45611-81C0-43C7-9CD8-3CF0B77D7C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173048"/>
            <a:ext cx="4824413" cy="2277204"/>
          </a:xfrm>
        </p:spPr>
      </p:pic>
      <p:pic>
        <p:nvPicPr>
          <p:cNvPr id="30" name="Content Placeholder 29">
            <a:extLst>
              <a:ext uri="{FF2B5EF4-FFF2-40B4-BE49-F238E27FC236}">
                <a16:creationId xmlns:a16="http://schemas.microsoft.com/office/drawing/2014/main" id="{0EFD76BE-10E9-495C-AB77-EE65A06F86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230273"/>
            <a:ext cx="4824412" cy="2162754"/>
          </a:xfrm>
        </p:spPr>
      </p:pic>
    </p:spTree>
    <p:extLst>
      <p:ext uri="{BB962C8B-B14F-4D97-AF65-F5344CB8AC3E}">
        <p14:creationId xmlns:p14="http://schemas.microsoft.com/office/powerpoint/2010/main" val="42624140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459</TotalTime>
  <Words>171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</vt:lpstr>
      <vt:lpstr>Wingdings 3</vt:lpstr>
      <vt:lpstr>Ion Boardroom</vt:lpstr>
      <vt:lpstr>COVID19 Testing Management System</vt:lpstr>
      <vt:lpstr>0verview</vt:lpstr>
      <vt:lpstr>Introduction </vt:lpstr>
      <vt:lpstr>Introduction to Development Tools</vt:lpstr>
      <vt:lpstr>Module</vt:lpstr>
      <vt:lpstr>Admin Module</vt:lpstr>
      <vt:lpstr>User Module</vt:lpstr>
      <vt:lpstr>Project front page</vt:lpstr>
      <vt:lpstr>Project Demo cont..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COVID19 Testing Management System</dc:title>
  <dc:creator>Rebecca Sultana</dc:creator>
  <cp:lastModifiedBy>Rebecca Sultana</cp:lastModifiedBy>
  <cp:revision>30</cp:revision>
  <dcterms:created xsi:type="dcterms:W3CDTF">2021-07-12T06:44:13Z</dcterms:created>
  <dcterms:modified xsi:type="dcterms:W3CDTF">2021-08-05T10:30:44Z</dcterms:modified>
</cp:coreProperties>
</file>

<file path=docProps/thumbnail.jpeg>
</file>